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Luciano" initials="GL" lastIdx="1" clrIdx="0">
    <p:extLst>
      <p:ext uri="{19B8F6BF-5375-455C-9EA6-DF929625EA0E}">
        <p15:presenceInfo xmlns:p15="http://schemas.microsoft.com/office/powerpoint/2012/main" userId="d0c859060d01e23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60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99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ANALÍSTA DE SOFTWARE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Bruno carvalho</a:t>
            </a:r>
          </a:p>
          <a:p>
            <a:r>
              <a:rPr lang="pt-BR" dirty="0" smtClean="0"/>
              <a:t>Gabriel Luciano</a:t>
            </a:r>
          </a:p>
          <a:p>
            <a:r>
              <a:rPr lang="pt-BR" dirty="0" smtClean="0"/>
              <a:t>Geovane Fonseca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50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UM ANALÍSTA DE SOFTWARE?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ESTUDO  RACIONAL PARA O PRODUTO FINAL</a:t>
            </a:r>
          </a:p>
          <a:p>
            <a:r>
              <a:rPr lang="pt-BR" dirty="0" smtClean="0"/>
              <a:t>HARDWARE E SOFTWARE</a:t>
            </a:r>
          </a:p>
          <a:p>
            <a:r>
              <a:rPr lang="pt-BR" dirty="0" smtClean="0"/>
              <a:t>APLICAÇÕES PADRONIZADAS PARA EQUIPE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366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FAZ UM Analista DE Software?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946" y="2384588"/>
            <a:ext cx="8753132" cy="3163562"/>
          </a:xfrm>
        </p:spPr>
      </p:pic>
    </p:spTree>
    <p:extLst>
      <p:ext uri="{BB962C8B-B14F-4D97-AF65-F5344CB8AC3E}">
        <p14:creationId xmlns:p14="http://schemas.microsoft.com/office/powerpoint/2010/main" val="67961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Como se forma um analista de software?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5802" y="2142067"/>
            <a:ext cx="3389810" cy="3649133"/>
          </a:xfrm>
        </p:spPr>
        <p:txBody>
          <a:bodyPr/>
          <a:lstStyle/>
          <a:p>
            <a:pPr algn="just"/>
            <a:r>
              <a:rPr lang="pt-BR" dirty="0" smtClean="0"/>
              <a:t>Ciência da Computação</a:t>
            </a:r>
          </a:p>
          <a:p>
            <a:pPr algn="just"/>
            <a:r>
              <a:rPr lang="pt-BR" dirty="0" smtClean="0"/>
              <a:t>Sistemas da Informação</a:t>
            </a:r>
          </a:p>
          <a:p>
            <a:pPr algn="just"/>
            <a:r>
              <a:rPr lang="pt-BR" dirty="0" smtClean="0"/>
              <a:t>Análise de Sistemas</a:t>
            </a:r>
          </a:p>
          <a:p>
            <a:pPr algn="just"/>
            <a:r>
              <a:rPr lang="pt-BR" dirty="0" smtClean="0"/>
              <a:t>Engenharia da Computação                </a:t>
            </a:r>
          </a:p>
          <a:p>
            <a:pPr algn="just"/>
            <a:r>
              <a:rPr lang="pt-BR" dirty="0" smtClean="0"/>
              <a:t>Processamento de Dados</a:t>
            </a:r>
          </a:p>
          <a:p>
            <a:pPr algn="just"/>
            <a:r>
              <a:rPr lang="pt-BR" dirty="0" smtClean="0"/>
              <a:t>Informática</a:t>
            </a:r>
          </a:p>
          <a:p>
            <a:pPr algn="just"/>
            <a:r>
              <a:rPr lang="pt-BR" dirty="0" smtClean="0"/>
              <a:t>Licenciatura em Computação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5146766" y="2481943"/>
            <a:ext cx="4180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/>
              <a:t>ENGENHARIA DE SOFTWARE</a:t>
            </a:r>
          </a:p>
          <a:p>
            <a:pPr algn="ctr"/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823" y="3252258"/>
            <a:ext cx="3810000" cy="1428750"/>
          </a:xfrm>
          <a:prstGeom prst="rect">
            <a:avLst/>
          </a:prstGeom>
        </p:spPr>
      </p:pic>
      <p:cxnSp>
        <p:nvCxnSpPr>
          <p:cNvPr id="7" name="Conector de Seta Reta 6"/>
          <p:cNvCxnSpPr/>
          <p:nvPr/>
        </p:nvCxnSpPr>
        <p:spPr>
          <a:xfrm>
            <a:off x="3592286" y="2805108"/>
            <a:ext cx="173953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de Seta Reta 8"/>
          <p:cNvCxnSpPr/>
          <p:nvPr/>
        </p:nvCxnSpPr>
        <p:spPr>
          <a:xfrm>
            <a:off x="3540034" y="3128274"/>
            <a:ext cx="193330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/>
          <p:cNvCxnSpPr/>
          <p:nvPr/>
        </p:nvCxnSpPr>
        <p:spPr>
          <a:xfrm>
            <a:off x="3226526" y="3513909"/>
            <a:ext cx="224681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/>
          <p:cNvCxnSpPr/>
          <p:nvPr/>
        </p:nvCxnSpPr>
        <p:spPr>
          <a:xfrm>
            <a:off x="3788229" y="3966633"/>
            <a:ext cx="135853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e Seta Reta 20"/>
          <p:cNvCxnSpPr/>
          <p:nvPr/>
        </p:nvCxnSpPr>
        <p:spPr>
          <a:xfrm>
            <a:off x="3566160" y="4428309"/>
            <a:ext cx="15806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em Curva 29"/>
          <p:cNvCxnSpPr>
            <a:endCxn id="5" idx="2"/>
          </p:cNvCxnSpPr>
          <p:nvPr/>
        </p:nvCxnSpPr>
        <p:spPr>
          <a:xfrm flipV="1">
            <a:off x="4075612" y="4681008"/>
            <a:ext cx="3161211" cy="544135"/>
          </a:xfrm>
          <a:prstGeom prst="curvedConnector2">
            <a:avLst/>
          </a:prstGeom>
          <a:ln>
            <a:solidFill>
              <a:srgbClr val="FF0000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de Seta Reta 35"/>
          <p:cNvCxnSpPr/>
          <p:nvPr/>
        </p:nvCxnSpPr>
        <p:spPr>
          <a:xfrm>
            <a:off x="2547257" y="4807131"/>
            <a:ext cx="278456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94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REMUNERAÇÃO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3905793"/>
            <a:ext cx="2786743" cy="2786743"/>
          </a:xfrm>
        </p:spPr>
      </p:pic>
      <p:sp>
        <p:nvSpPr>
          <p:cNvPr id="5" name="CaixaDeTexto 4"/>
          <p:cNvSpPr txBox="1"/>
          <p:nvPr/>
        </p:nvSpPr>
        <p:spPr>
          <a:xfrm>
            <a:off x="3931920" y="2756263"/>
            <a:ext cx="58129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Estagiário  -&gt;  R$ 893,00 - R$ 1.689,00</a:t>
            </a:r>
          </a:p>
          <a:p>
            <a:endParaRPr lang="pt-BR" dirty="0" smtClean="0"/>
          </a:p>
          <a:p>
            <a:r>
              <a:rPr lang="pt-BR" dirty="0" smtClean="0"/>
              <a:t>Analista de Testes -&gt; R$ 2.057,00 – R$3.669,00 </a:t>
            </a:r>
          </a:p>
          <a:p>
            <a:endParaRPr lang="pt-BR" dirty="0" smtClean="0"/>
          </a:p>
          <a:p>
            <a:r>
              <a:rPr lang="pt-BR" dirty="0" smtClean="0"/>
              <a:t>Analista de Desenvolvimento -&gt; R$6.074,00 – R$15.375,00</a:t>
            </a:r>
          </a:p>
          <a:p>
            <a:r>
              <a:rPr lang="pt-BR" dirty="0" smtClean="0"/>
              <a:t> 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3451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alista de sistema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30" y="55420"/>
            <a:ext cx="11997539" cy="674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247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1995055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pt-BR" sz="4400" dirty="0" smtClean="0"/>
              <a:t>ENTREVISTA</a:t>
            </a:r>
            <a:endParaRPr lang="pt-BR" sz="4400" i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5275408" y="4253345"/>
            <a:ext cx="5541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dirty="0" err="1" smtClean="0"/>
              <a:t>Francini</a:t>
            </a:r>
            <a:r>
              <a:rPr lang="pt-BR" sz="2400" dirty="0" smtClean="0"/>
              <a:t> Roberta de Carvalho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669009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84731" y="1006917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817418" y="1048481"/>
            <a:ext cx="10723418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pt-BR" dirty="0" smtClean="0"/>
              <a:t>Formação  - Ciência da Computação ( Graduação)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pt-BR" dirty="0" smtClean="0"/>
              <a:t>Idade – 28 Anos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pt-BR" dirty="0" smtClean="0"/>
              <a:t>História Profissional </a:t>
            </a:r>
          </a:p>
          <a:p>
            <a:pPr lvl="0"/>
            <a:r>
              <a:rPr lang="pt-BR" altLang="pt-BR" dirty="0" smtClean="0">
                <a:latin typeface="Arial" panose="020B0604020202020204" pitchFamily="34" charset="0"/>
              </a:rPr>
              <a:t>Começou como </a:t>
            </a:r>
            <a:r>
              <a:rPr lang="pt-BR" altLang="pt-BR" dirty="0">
                <a:latin typeface="Arial" panose="020B0604020202020204" pitchFamily="34" charset="0"/>
              </a:rPr>
              <a:t>desenvolvedora web em uma empresa pequena de software para drogarias, trabalhando com </a:t>
            </a:r>
            <a:r>
              <a:rPr lang="pt-BR" altLang="pt-BR" dirty="0" err="1">
                <a:latin typeface="Arial" panose="020B0604020202020204" pitchFamily="34" charset="0"/>
              </a:rPr>
              <a:t>Dot</a:t>
            </a:r>
            <a:r>
              <a:rPr lang="pt-BR" altLang="pt-BR" dirty="0">
                <a:latin typeface="Arial" panose="020B0604020202020204" pitchFamily="34" charset="0"/>
              </a:rPr>
              <a:t> Net. Depois de 3,5 anos </a:t>
            </a:r>
            <a:r>
              <a:rPr lang="pt-BR" altLang="pt-BR" dirty="0" smtClean="0">
                <a:latin typeface="Arial" panose="020B0604020202020204" pitchFamily="34" charset="0"/>
              </a:rPr>
              <a:t>mudou </a:t>
            </a:r>
            <a:r>
              <a:rPr lang="pt-BR" altLang="pt-BR" dirty="0">
                <a:latin typeface="Arial" panose="020B0604020202020204" pitchFamily="34" charset="0"/>
              </a:rPr>
              <a:t>para uma empresa maior, onde continuei em web por 2 anos e depois </a:t>
            </a:r>
            <a:r>
              <a:rPr lang="pt-BR" altLang="pt-BR" dirty="0" smtClean="0">
                <a:latin typeface="Arial" panose="020B0604020202020204" pitchFamily="34" charset="0"/>
              </a:rPr>
              <a:t>migrou  para desenvolvimento de  </a:t>
            </a:r>
            <a:r>
              <a:rPr lang="pt-BR" altLang="pt-BR" dirty="0">
                <a:latin typeface="Arial" panose="020B0604020202020204" pitchFamily="34" charset="0"/>
              </a:rPr>
              <a:t>iOS, que é o </a:t>
            </a:r>
            <a:r>
              <a:rPr lang="pt-BR" altLang="pt-BR" dirty="0" smtClean="0">
                <a:latin typeface="Arial" panose="020B0604020202020204" pitchFamily="34" charset="0"/>
              </a:rPr>
              <a:t>que tem feito nos últimos anos</a:t>
            </a:r>
          </a:p>
          <a:p>
            <a:pPr lvl="0"/>
            <a:endParaRPr lang="pt-BR" altLang="pt-BR" dirty="0"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pt-BR" dirty="0" smtClean="0"/>
              <a:t>Empresa em que trabalha – Eldorado (Campinas) , há 8 anos na área de Analista de Software.  Atua na função de professora há 10 meses, elaborando materiais e exercícios  e ajudar alunos em desenvolvimento de projetos. Sendo realizado de 40 a 50 horas semanais, onde é constante a presença de plantões excedentes.</a:t>
            </a:r>
            <a:br>
              <a:rPr lang="pt-BR" dirty="0" smtClean="0"/>
            </a:br>
            <a:r>
              <a:rPr lang="pt-BR" dirty="0" smtClean="0"/>
              <a:t>Pontos Positivos -&gt; Aperfeiçoamento de conhecimento</a:t>
            </a:r>
            <a:br>
              <a:rPr lang="pt-BR" dirty="0" smtClean="0"/>
            </a:br>
            <a:r>
              <a:rPr lang="pt-BR" dirty="0" smtClean="0"/>
              <a:t>Ponto Negativo -&gt; Longas jornadas fora da cidade Natal.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pt-BR" dirty="0" smtClean="0"/>
              <a:t>A Entrevistada não pretende mudar de profissão nos próximos anos.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pt-BR" dirty="0" smtClean="0"/>
              <a:t>Conselho: </a:t>
            </a:r>
            <a:br>
              <a:rPr lang="pt-BR" dirty="0" smtClean="0"/>
            </a:br>
            <a:r>
              <a:rPr lang="pt-BR" dirty="0" smtClean="0"/>
              <a:t>“Não espere grandes oportunidades chegarem até você, corra atrás delas e se dedique, para que ela não seja maior do que você.”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pt-BR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pt-BR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pt-BR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pt-BR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pt-BR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pt-BR" dirty="0" smtClean="0"/>
          </a:p>
          <a:p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067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79764" y="2660073"/>
            <a:ext cx="10131425" cy="1456267"/>
          </a:xfrm>
        </p:spPr>
        <p:txBody>
          <a:bodyPr/>
          <a:lstStyle/>
          <a:p>
            <a:pPr algn="ctr"/>
            <a:r>
              <a:rPr lang="pt-BR" dirty="0" smtClean="0"/>
              <a:t>Perguntas?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09351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TM03457452[[fn=Celeste]]</Template>
  <TotalTime>60</TotalTime>
  <Words>227</Words>
  <Application>Microsoft Office PowerPoint</Application>
  <PresentationFormat>Widescreen</PresentationFormat>
  <Paragraphs>48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Celestial</vt:lpstr>
      <vt:lpstr>ANALÍSTA DE SOFTWARE</vt:lpstr>
      <vt:lpstr>O QUE É UM ANALÍSTA DE SOFTWARE?</vt:lpstr>
      <vt:lpstr>O QUE FAZ UM Analista DE Software?</vt:lpstr>
      <vt:lpstr>Como se forma um analista de software?</vt:lpstr>
      <vt:lpstr>REMUNERAÇÃO</vt:lpstr>
      <vt:lpstr>Apresentação do PowerPoint</vt:lpstr>
      <vt:lpstr>ENTREVISTA</vt:lpstr>
      <vt:lpstr>Apresentação do PowerPoint</vt:lpstr>
      <vt:lpstr>Perguntas?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ANALÍSTA DE SOFTWARE</dc:title>
  <dc:creator>Gabriel Luciano</dc:creator>
  <cp:lastModifiedBy>Mateus Santos de Oliveira</cp:lastModifiedBy>
  <cp:revision>8</cp:revision>
  <dcterms:created xsi:type="dcterms:W3CDTF">2016-05-20T00:05:33Z</dcterms:created>
  <dcterms:modified xsi:type="dcterms:W3CDTF">2016-05-20T11:48:50Z</dcterms:modified>
</cp:coreProperties>
</file>

<file path=docProps/thumbnail.jpeg>
</file>